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2" r:id="rId8"/>
    <p:sldId id="264" r:id="rId9"/>
    <p:sldId id="260" r:id="rId10"/>
    <p:sldId id="261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80000"/>
              </a:srgbClr>
            </a:gs>
            <a:gs pos="17999">
              <a:srgbClr val="FEE7F2">
                <a:alpha val="80000"/>
              </a:srgbClr>
            </a:gs>
            <a:gs pos="36000">
              <a:srgbClr val="FAC77D">
                <a:alpha val="80000"/>
              </a:srgbClr>
            </a:gs>
            <a:gs pos="61000">
              <a:srgbClr val="FBA97D">
                <a:alpha val="80000"/>
              </a:srgbClr>
            </a:gs>
            <a:gs pos="82001">
              <a:srgbClr val="FBD49C">
                <a:alpha val="80000"/>
              </a:srgbClr>
            </a:gs>
            <a:gs pos="100000">
              <a:srgbClr val="FEE7F2">
                <a:alpha val="8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0BF96-72FB-4E5B-B331-09D8F3F27685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0D671-BA50-4C86-8E38-FDB53D9E8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43808" y="4221088"/>
            <a:ext cx="360040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068960"/>
            <a:ext cx="187220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 smtClean="0">
                <a:latin typeface="Cambria" pitchFamily="18" charset="0"/>
                <a:ea typeface="Cambria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kern="0" dirty="0" smtClean="0">
                <a:latin typeface="Cambria" pitchFamily="18" charset="0"/>
                <a:ea typeface="Cambria" pitchFamily="18" charset="0"/>
              </a:rPr>
              <a:t>«Новозыбковская централизованная библиотечная система»</a:t>
            </a:r>
          </a:p>
          <a:p>
            <a:pPr algn="ctr"/>
            <a:r>
              <a:rPr lang="ru-RU" sz="2400" b="1" kern="0" dirty="0" smtClean="0">
                <a:latin typeface="Cambria" pitchFamily="18" charset="0"/>
                <a:ea typeface="Cambria" pitchFamily="18" charset="0"/>
              </a:rPr>
              <a:t>Халеевичская сельская библиотека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kern="0" dirty="0" smtClean="0">
                <a:latin typeface="Cambria" pitchFamily="18" charset="0"/>
                <a:ea typeface="Cambria" pitchFamily="18" charset="0"/>
              </a:rPr>
              <a:t>Новозыбков,  2023</a:t>
            </a:r>
          </a:p>
        </p:txBody>
      </p:sp>
      <p:pic>
        <p:nvPicPr>
          <p:cNvPr id="1026" name="Picture 2" descr="op-image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1549" y="1124744"/>
            <a:ext cx="413069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83671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kern="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Областная акция </a:t>
            </a:r>
            <a:endParaRPr lang="ru-RU" sz="3600" b="1" i="1" kern="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latin typeface="Cambria" pitchFamily="18" charset="0"/>
                <a:ea typeface="Cambria" pitchFamily="18" charset="0"/>
              </a:rPr>
              <a:t>Обновленная библиотека</a:t>
            </a:r>
          </a:p>
        </p:txBody>
      </p:sp>
      <p:pic>
        <p:nvPicPr>
          <p:cNvPr id="18434" name="Picture 2" descr="E:\Документы\Фотографии\Фотографии 2023\Халеевичи\IMG_01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48679"/>
            <a:ext cx="5832648" cy="639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Халеевичи\Мероприятия\IMG_20230504_1812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258"/>
            <a:ext cx="9144000" cy="684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07904" y="764704"/>
            <a:ext cx="16561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op-image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0"/>
            <a:ext cx="1835696" cy="24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27687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kern="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Благодарим </a:t>
            </a:r>
            <a:endParaRPr lang="ru-RU" sz="7200" b="1" i="1" kern="0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7200" b="1" i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за </a:t>
            </a:r>
          </a:p>
          <a:p>
            <a:pPr algn="ctr"/>
            <a:r>
              <a:rPr lang="ru-RU" sz="7200" b="1" i="1" kern="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внимание</a:t>
            </a:r>
            <a:endParaRPr lang="ru-RU" sz="7200" b="1" i="1" kern="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latin typeface="Cambria" pitchFamily="18" charset="0"/>
                <a:ea typeface="Cambria" pitchFamily="18" charset="0"/>
              </a:rPr>
              <a:t>Халеевичская сельская библиотека </a:t>
            </a:r>
          </a:p>
        </p:txBody>
      </p:sp>
      <p:pic>
        <p:nvPicPr>
          <p:cNvPr id="14338" name="Picture 2" descr="C:\Users\Admin\Desktop\Халеевичи\до и после\IMG-20231016-WA00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latin typeface="Cambria" pitchFamily="18" charset="0"/>
                <a:ea typeface="Cambria" pitchFamily="18" charset="0"/>
              </a:rPr>
              <a:t>Халеевичская сельская библиотека </a:t>
            </a:r>
          </a:p>
        </p:txBody>
      </p:sp>
      <p:pic>
        <p:nvPicPr>
          <p:cNvPr id="15362" name="Picture 2" descr="C:\Users\Admin\Desktop\Халеевичи\Мероприятия\16324939886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latin typeface="Cambria" pitchFamily="18" charset="0"/>
                <a:ea typeface="Cambria" pitchFamily="18" charset="0"/>
              </a:rPr>
              <a:t>Халеевичская сельская библиотека </a:t>
            </a:r>
          </a:p>
        </p:txBody>
      </p:sp>
      <p:pic>
        <p:nvPicPr>
          <p:cNvPr id="16387" name="Picture 3" descr="C:\Users\Admin\Desktop\Халеевичи\Мероприятия\IMG_20210902_1238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39298"/>
            <a:ext cx="8424936" cy="6318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latin typeface="Cambria" pitchFamily="18" charset="0"/>
                <a:ea typeface="Cambria" pitchFamily="18" charset="0"/>
              </a:rPr>
              <a:t>Обновленная библиотека</a:t>
            </a:r>
          </a:p>
        </p:txBody>
      </p:sp>
      <p:pic>
        <p:nvPicPr>
          <p:cNvPr id="20482" name="Picture 2" descr="E:\Документы\Фотографии\Фотографии 2023\Халеевичи\IMG_01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Халеевичи\Мероприятия\IMG_20230702_1653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71"/>
            <a:ext cx="8316416" cy="685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latin typeface="Cambria" pitchFamily="18" charset="0"/>
                <a:ea typeface="Cambria" pitchFamily="18" charset="0"/>
              </a:rPr>
              <a:t>Обновленная библиотека</a:t>
            </a:r>
          </a:p>
        </p:txBody>
      </p:sp>
      <p:pic>
        <p:nvPicPr>
          <p:cNvPr id="19458" name="Picture 2" descr="E:\Документы\Фотографии\Фотографии 2023\Халеевичи\IMG_01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" y="620688"/>
            <a:ext cx="9143816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latin typeface="Cambria" pitchFamily="18" charset="0"/>
                <a:ea typeface="Cambria" pitchFamily="18" charset="0"/>
              </a:rPr>
              <a:t>Обновленная библиотека</a:t>
            </a:r>
          </a:p>
        </p:txBody>
      </p:sp>
      <p:pic>
        <p:nvPicPr>
          <p:cNvPr id="21506" name="Picture 2" descr="E:\Документы\Фотографии\Фотографии 2023\Халеевичи\IMG_01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3531"/>
            <a:ext cx="9180512" cy="631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701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latin typeface="Cambria" pitchFamily="18" charset="0"/>
                <a:ea typeface="Cambria" pitchFamily="18" charset="0"/>
              </a:rPr>
              <a:t>Обновленная библиотека</a:t>
            </a:r>
          </a:p>
        </p:txBody>
      </p:sp>
      <p:pic>
        <p:nvPicPr>
          <p:cNvPr id="17410" name="Picture 2" descr="E:\Документы\Фотографии\Фотографии 2023\Халеевичи\IMG_0128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054" y="548680"/>
            <a:ext cx="9206566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40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</cp:revision>
  <dcterms:created xsi:type="dcterms:W3CDTF">2023-10-16T12:29:24Z</dcterms:created>
  <dcterms:modified xsi:type="dcterms:W3CDTF">2023-10-22T08:49:21Z</dcterms:modified>
</cp:coreProperties>
</file>