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3DC443F-E8B7-4479-A135-79C36EFE86CA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2FB650-B716-4BEC-A871-0B513606215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C443F-E8B7-4479-A135-79C36EFE86CA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FB650-B716-4BEC-A871-0B51360621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C443F-E8B7-4479-A135-79C36EFE86CA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FB650-B716-4BEC-A871-0B51360621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C443F-E8B7-4479-A135-79C36EFE86CA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FB650-B716-4BEC-A871-0B51360621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3DC443F-E8B7-4479-A135-79C36EFE86CA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2FB650-B716-4BEC-A871-0B513606215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C443F-E8B7-4479-A135-79C36EFE86CA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A2FB650-B716-4BEC-A871-0B513606215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C443F-E8B7-4479-A135-79C36EFE86CA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A2FB650-B716-4BEC-A871-0B51360621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C443F-E8B7-4479-A135-79C36EFE86CA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FB650-B716-4BEC-A871-0B513606215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C443F-E8B7-4479-A135-79C36EFE86CA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FB650-B716-4BEC-A871-0B51360621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3DC443F-E8B7-4479-A135-79C36EFE86CA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2FB650-B716-4BEC-A871-0B513606215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3DC443F-E8B7-4479-A135-79C36EFE86CA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2FB650-B716-4BEC-A871-0B513606215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3DC443F-E8B7-4479-A135-79C36EFE86CA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A2FB650-B716-4BEC-A871-0B5136062159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Брянская областная научная универсальная библиотека </a:t>
            </a:r>
          </a:p>
          <a:p>
            <a:pPr algn="ctr"/>
            <a:r>
              <a:rPr lang="ru-RU" sz="2400" b="1" dirty="0" smtClean="0"/>
              <a:t>им. Ф.И. Тютчева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3913" y="2636912"/>
            <a:ext cx="80361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перевести реальную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выставку в виртуальную?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4941168"/>
            <a:ext cx="410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Горелая Ольга Николаевна, заведующий отделом краеведческой литературы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271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090" y="116632"/>
            <a:ext cx="8856984" cy="303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1268760"/>
            <a:ext cx="49856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Видеоролики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 слов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146" y="3284984"/>
            <a:ext cx="7848872" cy="347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1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2847594"/>
            <a:ext cx="8755185" cy="288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726" y="260648"/>
            <a:ext cx="8712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Выставка Людмилы Николаевны </a:t>
            </a:r>
            <a:r>
              <a:rPr lang="ru-RU" sz="2400" dirty="0" err="1" smtClean="0"/>
              <a:t>Вальцыферовой</a:t>
            </a:r>
            <a:r>
              <a:rPr lang="ru-RU" sz="2400" dirty="0" smtClean="0"/>
              <a:t> открылась за неделю до начала карантина. Было очень обидно, что ее практически никто не увидел. И мы сняли ролик, где Людмила Николаевна рассказывает сама о своем творчестве, показывает кукол, то есть проводит экскурсию по выставке декоративно-прикладного искусства.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71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7622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1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268760"/>
            <a:ext cx="68579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4000" dirty="0" smtClean="0"/>
              <a:t>Книжная выставка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000" dirty="0" smtClean="0"/>
              <a:t>Предметная выставка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000" dirty="0" smtClean="0"/>
              <a:t>Художественная выставка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5865" y="345430"/>
            <a:ext cx="4923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библиотеке: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3614642"/>
            <a:ext cx="3247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сайте: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509120"/>
            <a:ext cx="84922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4000" dirty="0" smtClean="0"/>
              <a:t>Выставка из нескольких страниц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000" dirty="0" smtClean="0"/>
              <a:t>Ролик с рассказом и показом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000" dirty="0" smtClean="0"/>
              <a:t>Ролик без рассказа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138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4400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Самое привычное:</a:t>
            </a:r>
          </a:p>
          <a:p>
            <a:r>
              <a:rPr lang="ru-RU" sz="2400" dirty="0" smtClean="0"/>
              <a:t>Виртуальная выставка новых поступлений – обложки книг с описанием и аннотацией на одной странице.</a:t>
            </a:r>
          </a:p>
          <a:p>
            <a:r>
              <a:rPr lang="ru-RU" sz="2400" dirty="0" smtClean="0"/>
              <a:t>Такой вариант трудно назвать выставкой, так как по любой выставке должна быть возможность провести экскурсию. </a:t>
            </a:r>
          </a:p>
          <a:p>
            <a:endParaRPr lang="ru-RU" sz="2400" dirty="0"/>
          </a:p>
          <a:p>
            <a:r>
              <a:rPr lang="ru-RU" sz="2400" dirty="0" smtClean="0"/>
              <a:t>Основной минус – однообразная подача материала, часто обезличенная, так как обычно используется аннотация из самой книги или из интернета.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878902"/>
            <a:ext cx="3024336" cy="269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3881366"/>
            <a:ext cx="4045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как раз удачный пример, книги в разных ракурсах, выложены не в «столбик», а в шахматном порядке.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71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260648"/>
            <a:ext cx="856895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Для перевода реальной выставки в виртуальную такой вариант не годится!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 smtClean="0"/>
              <a:t>Почему?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b="1" dirty="0" smtClean="0"/>
              <a:t>Обычно в реальной библиотечной выставке мы используем:</a:t>
            </a:r>
          </a:p>
          <a:p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названия разделов;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цитаты;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и</a:t>
            </a:r>
            <a:r>
              <a:rPr lang="ru-RU" sz="2400" dirty="0" smtClean="0"/>
              <a:t>ллюстрации (портреты авторов, героев, виды городов, рисунки к книге и т.д.)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93930" y="5949280"/>
            <a:ext cx="5572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Все это необходимо сохранить!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271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3121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 год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484784"/>
            <a:ext cx="4609697" cy="236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695708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Выставка «Сила слова» была оформлена в библиотеке в 2013 году. Материалы из частной коллекции – подлинные листовки времен Великой Отечественной войны. Нам на память осталась виртуальная выставка, для которой мы использовали не только те материалы, которые были в витринах, но и документы, найденные в интернете.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3586" y="4389027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Сохранены разделы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Написано предисловие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Много иллюстраций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Тексты разделов – экскурсия по выставке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71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6632"/>
            <a:ext cx="9134850" cy="449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157192"/>
            <a:ext cx="9156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был наш первый опыт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1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3121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2020 год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op-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801" y="2708920"/>
            <a:ext cx="4156530" cy="322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p-imag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246888"/>
            <a:ext cx="4248472" cy="325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18397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Выставка «Женское лицо войны». </a:t>
            </a:r>
          </a:p>
          <a:p>
            <a:r>
              <a:rPr lang="ru-RU" sz="2400" dirty="0" smtClean="0"/>
              <a:t>Открылась 17 февраля 2020 года. На карантине выставка полностью была переведена в электронный вид.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71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096"/>
            <a:ext cx="9108504" cy="430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905" y="4260200"/>
            <a:ext cx="9108504" cy="255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1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109976"/>
            <a:ext cx="3720974" cy="549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77" y="3573016"/>
            <a:ext cx="5886894" cy="315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4307" y="404664"/>
            <a:ext cx="2808312" cy="302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s://libryansk.ru/files/media/2020/04/org_plaka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4561"/>
            <a:ext cx="2162791" cy="302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5709836"/>
            <a:ext cx="2736304" cy="101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1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139</TotalTime>
  <Words>327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17</cp:revision>
  <dcterms:created xsi:type="dcterms:W3CDTF">2020-08-11T18:35:45Z</dcterms:created>
  <dcterms:modified xsi:type="dcterms:W3CDTF">2020-08-12T14:36:27Z</dcterms:modified>
</cp:coreProperties>
</file>